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33" autoAdjust="0"/>
    <p:restoredTop sz="96860" autoAdjust="0"/>
  </p:normalViewPr>
  <p:slideViewPr>
    <p:cSldViewPr snapToGrid="0">
      <p:cViewPr varScale="1">
        <p:scale>
          <a:sx n="116" d="100"/>
          <a:sy n="116" d="100"/>
        </p:scale>
        <p:origin x="82"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sensor_cntrllt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2920</TotalTime>
  <Words>16716</Words>
  <Application>Microsoft Office PowerPoint</Application>
  <PresentationFormat>Widescreen</PresentationFormat>
  <Paragraphs>2204</Paragraphs>
  <Slides>112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varıable statement</vt:lpstr>
      <vt:lpstr>PowerPoint Presentation</vt:lpstr>
      <vt:lpstr>10.6 procedure statement</vt:lpstr>
      <vt:lpstr>10.7 ıf statement</vt:lpstr>
      <vt:lpstr>PowerPoint Presentation</vt:lpstr>
      <vt:lpstr>10.8 case statement</vt:lpstr>
      <vt:lpstr>PowerPoint Presentation</vt:lpstr>
      <vt:lpstr>10.9 loop statement</vt:lpstr>
      <vt:lpstr>PowerPoint Presentation</vt:lpstr>
      <vt:lpstr>10.10 next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708</cp:revision>
  <dcterms:created xsi:type="dcterms:W3CDTF">2024-07-21T06:30:33Z</dcterms:created>
  <dcterms:modified xsi:type="dcterms:W3CDTF">2024-12-30T20:04:53Z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